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hOZEah8NnngM9mg5PGGlWxusvn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png>
</file>

<file path=ppt/media/image12.gif>
</file>

<file path=ppt/media/image13.gif>
</file>

<file path=ppt/media/image14.png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140bc05a7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7140bc05a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7140bc05a7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7140bc05a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140bc05a7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7140bc05a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140bc05a7_0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7140bc05a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7140bc05a7_0_1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7140bc05a7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7140bc05a7_0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7140bc05a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6f45e95161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1" name="Google Shape;191;g26f45e95161_0_1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7166928487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716692848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f43d7085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g26f43d70859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7140bc05a7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7140bc05a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7140bc05a7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7140bc05a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140bc05a7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7140bc05a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7140bc05a7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7140bc05a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140bc05a7_0_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7140bc05a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140bc05a7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7140bc05a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gif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9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9"/>
          <p:cNvSpPr txBox="1"/>
          <p:nvPr>
            <p:ph type="ctrTitle"/>
          </p:nvPr>
        </p:nvSpPr>
        <p:spPr>
          <a:xfrm>
            <a:off x="3450566" y="707366"/>
            <a:ext cx="7700513" cy="37034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" type="subTitle"/>
          </p:nvPr>
        </p:nvSpPr>
        <p:spPr>
          <a:xfrm>
            <a:off x="3450566" y="4852416"/>
            <a:ext cx="7700513" cy="1136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9"/>
          <p:cNvSpPr/>
          <p:nvPr/>
        </p:nvSpPr>
        <p:spPr>
          <a:xfrm>
            <a:off x="109727" y="0"/>
            <a:ext cx="2880000" cy="6858000"/>
          </a:xfrm>
          <a:prstGeom prst="flowChartOnlineStora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Google Shape;21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7324" y="1214006"/>
            <a:ext cx="1848000" cy="18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324" y="3801391"/>
            <a:ext cx="1800000" cy="18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838200" y="776316"/>
            <a:ext cx="11353800" cy="7350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839788" y="795243"/>
            <a:ext cx="3932237" cy="777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2800"/>
              <a:buFont typeface="Arial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/>
          <p:nvPr>
            <p:ph idx="2" type="pic"/>
          </p:nvPr>
        </p:nvSpPr>
        <p:spPr>
          <a:xfrm>
            <a:off x="5183188" y="795242"/>
            <a:ext cx="6172200" cy="5396557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9"/>
          <p:cNvSpPr txBox="1"/>
          <p:nvPr>
            <p:ph idx="1" type="body"/>
          </p:nvPr>
        </p:nvSpPr>
        <p:spPr>
          <a:xfrm>
            <a:off x="839788" y="1572483"/>
            <a:ext cx="3932237" cy="461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19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838200" y="776316"/>
            <a:ext cx="11353800" cy="7350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 rot="5400000">
            <a:off x="3778109" y="-1300890"/>
            <a:ext cx="4635783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 rot="5400000">
            <a:off x="7536085" y="2359246"/>
            <a:ext cx="5006531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" type="body"/>
          </p:nvPr>
        </p:nvSpPr>
        <p:spPr>
          <a:xfrm rot="5400000">
            <a:off x="2202085" y="-193454"/>
            <a:ext cx="5006531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/>
          <p:nvPr>
            <p:ph type="title"/>
          </p:nvPr>
        </p:nvSpPr>
        <p:spPr>
          <a:xfrm>
            <a:off x="838200" y="776316"/>
            <a:ext cx="11353800" cy="7350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" type="body"/>
          </p:nvPr>
        </p:nvSpPr>
        <p:spPr>
          <a:xfrm>
            <a:off x="838200" y="1639018"/>
            <a:ext cx="10515600" cy="46357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0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idx="1" type="body"/>
          </p:nvPr>
        </p:nvSpPr>
        <p:spPr>
          <a:xfrm>
            <a:off x="838200" y="752265"/>
            <a:ext cx="5181600" cy="54407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11"/>
          <p:cNvSpPr txBox="1"/>
          <p:nvPr>
            <p:ph idx="2" type="body"/>
          </p:nvPr>
        </p:nvSpPr>
        <p:spPr>
          <a:xfrm>
            <a:off x="6172200" y="752265"/>
            <a:ext cx="5181600" cy="54407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6" name="Google Shape;36;p14"/>
          <p:cNvSpPr/>
          <p:nvPr>
            <p:ph idx="2" type="chart"/>
          </p:nvPr>
        </p:nvSpPr>
        <p:spPr>
          <a:xfrm>
            <a:off x="6217920" y="791718"/>
            <a:ext cx="5657088" cy="5353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14"/>
          <p:cNvSpPr txBox="1"/>
          <p:nvPr>
            <p:ph type="title"/>
          </p:nvPr>
        </p:nvSpPr>
        <p:spPr>
          <a:xfrm>
            <a:off x="838200" y="776316"/>
            <a:ext cx="5148072" cy="7350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8199" y="1719262"/>
            <a:ext cx="5148071" cy="4498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5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" name="Google Shape;42;p15"/>
          <p:cNvSpPr/>
          <p:nvPr>
            <p:ph idx="2" type="media"/>
          </p:nvPr>
        </p:nvSpPr>
        <p:spPr>
          <a:xfrm>
            <a:off x="838200" y="913829"/>
            <a:ext cx="22829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idx="1" type="body"/>
          </p:nvPr>
        </p:nvSpPr>
        <p:spPr>
          <a:xfrm>
            <a:off x="839788" y="780367"/>
            <a:ext cx="5157787" cy="27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2" type="body"/>
          </p:nvPr>
        </p:nvSpPr>
        <p:spPr>
          <a:xfrm>
            <a:off x="6172200" y="780367"/>
            <a:ext cx="5183188" cy="27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8" name="Google Shape;48;p12"/>
          <p:cNvSpPr txBox="1"/>
          <p:nvPr>
            <p:ph idx="3" type="body"/>
          </p:nvPr>
        </p:nvSpPr>
        <p:spPr>
          <a:xfrm>
            <a:off x="839788" y="3574366"/>
            <a:ext cx="5157787" cy="27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4" type="body"/>
          </p:nvPr>
        </p:nvSpPr>
        <p:spPr>
          <a:xfrm>
            <a:off x="6172200" y="3574367"/>
            <a:ext cx="5183188" cy="27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839788" y="755214"/>
            <a:ext cx="3932237" cy="7895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2800"/>
              <a:buFont typeface="Arial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183188" y="755215"/>
            <a:ext cx="6172200" cy="54391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839788" y="1544774"/>
            <a:ext cx="3932237" cy="4649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/>
          <p:nvPr>
            <p:ph type="title"/>
          </p:nvPr>
        </p:nvSpPr>
        <p:spPr>
          <a:xfrm>
            <a:off x="831850" y="1194816"/>
            <a:ext cx="10515600" cy="33676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6"/>
          <p:cNvSpPr txBox="1"/>
          <p:nvPr>
            <p:ph idx="1" type="body"/>
          </p:nvPr>
        </p:nvSpPr>
        <p:spPr>
          <a:xfrm>
            <a:off x="831850" y="4589463"/>
            <a:ext cx="10515600" cy="16173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>
  <p:cSld name="1_Two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idx="1" type="body"/>
          </p:nvPr>
        </p:nvSpPr>
        <p:spPr>
          <a:xfrm>
            <a:off x="838200" y="752265"/>
            <a:ext cx="5181600" cy="54407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2" type="body"/>
          </p:nvPr>
        </p:nvSpPr>
        <p:spPr>
          <a:xfrm>
            <a:off x="6172200" y="752265"/>
            <a:ext cx="5181600" cy="54407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/>
          <p:nvPr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8"/>
          <p:cNvSpPr/>
          <p:nvPr/>
        </p:nvSpPr>
        <p:spPr>
          <a:xfrm>
            <a:off x="0" y="2279"/>
            <a:ext cx="12192000" cy="7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8"/>
          <p:cNvSpPr txBox="1"/>
          <p:nvPr>
            <p:ph type="title"/>
          </p:nvPr>
        </p:nvSpPr>
        <p:spPr>
          <a:xfrm>
            <a:off x="838200" y="776316"/>
            <a:ext cx="11353800" cy="7350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" type="body"/>
          </p:nvPr>
        </p:nvSpPr>
        <p:spPr>
          <a:xfrm>
            <a:off x="838200" y="1639018"/>
            <a:ext cx="10515600" cy="46357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0" type="dt"/>
          </p:nvPr>
        </p:nvSpPr>
        <p:spPr>
          <a:xfrm>
            <a:off x="838200" y="6419850"/>
            <a:ext cx="19659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2" type="sldNum"/>
          </p:nvPr>
        </p:nvSpPr>
        <p:spPr>
          <a:xfrm>
            <a:off x="9918700" y="6419850"/>
            <a:ext cx="1435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" name="Google Shape;12;p8"/>
          <p:cNvSpPr txBox="1"/>
          <p:nvPr/>
        </p:nvSpPr>
        <p:spPr>
          <a:xfrm>
            <a:off x="2804138" y="6437898"/>
            <a:ext cx="658372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1" lang="en-GB" sz="1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centre of excellence in science and technology enriched with GNH values</a:t>
            </a:r>
            <a:endParaRPr b="0" i="0" sz="16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" name="Google Shape;13;p8"/>
          <p:cNvSpPr txBox="1"/>
          <p:nvPr/>
        </p:nvSpPr>
        <p:spPr>
          <a:xfrm>
            <a:off x="179585" y="80468"/>
            <a:ext cx="93647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GB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" name="Google Shape;14;p8"/>
          <p:cNvCxnSpPr/>
          <p:nvPr/>
        </p:nvCxnSpPr>
        <p:spPr>
          <a:xfrm>
            <a:off x="1138623" y="74279"/>
            <a:ext cx="0" cy="540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" name="Google Shape;15;p8"/>
          <p:cNvSpPr txBox="1"/>
          <p:nvPr/>
        </p:nvSpPr>
        <p:spPr>
          <a:xfrm>
            <a:off x="1253733" y="49690"/>
            <a:ext cx="346017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College of Science and Technology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Royal University of Bhutan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>
            <p:ph type="ctrTitle"/>
          </p:nvPr>
        </p:nvSpPr>
        <p:spPr>
          <a:xfrm>
            <a:off x="3294050" y="1617973"/>
            <a:ext cx="7700400" cy="30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Unit VI: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Efficient Testing and Debugging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>
            <p:ph idx="1" type="subTitle"/>
          </p:nvPr>
        </p:nvSpPr>
        <p:spPr>
          <a:xfrm>
            <a:off x="3450566" y="4852416"/>
            <a:ext cx="7700513" cy="1136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GB"/>
              <a:t>Programming Methodology (CSF101)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7140bc05a7_0_24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Assertion</a:t>
            </a:r>
            <a:endParaRPr/>
          </a:p>
        </p:txBody>
      </p:sp>
      <p:sp>
        <p:nvSpPr>
          <p:cNvPr id="155" name="Google Shape;155;g27140bc05a7_0_24"/>
          <p:cNvSpPr/>
          <p:nvPr/>
        </p:nvSpPr>
        <p:spPr>
          <a:xfrm>
            <a:off x="924775" y="1511325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“assert” keyword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56" name="Google Shape;156;g27140bc05a7_0_24"/>
          <p:cNvSpPr/>
          <p:nvPr/>
        </p:nvSpPr>
        <p:spPr>
          <a:xfrm>
            <a:off x="924775" y="5184900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Statement for assertError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57" name="Google Shape;157;g27140bc05a7_0_24"/>
          <p:cNvSpPr/>
          <p:nvPr/>
        </p:nvSpPr>
        <p:spPr>
          <a:xfrm>
            <a:off x="924775" y="3960375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comma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58" name="Google Shape;158;g27140bc05a7_0_24"/>
          <p:cNvSpPr/>
          <p:nvPr/>
        </p:nvSpPr>
        <p:spPr>
          <a:xfrm>
            <a:off x="924775" y="2735850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Condition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59" name="Google Shape;159;g27140bc05a7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5200" y="1318150"/>
            <a:ext cx="8384425" cy="484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g27140bc05a7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7975" y="898075"/>
            <a:ext cx="5236025" cy="52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140bc05a7_0_39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Runner - Unittest (built-in)</a:t>
            </a:r>
            <a:endParaRPr/>
          </a:p>
        </p:txBody>
      </p:sp>
      <p:sp>
        <p:nvSpPr>
          <p:cNvPr id="170" name="Google Shape;170;g27140bc05a7_0_39"/>
          <p:cNvSpPr txBox="1"/>
          <p:nvPr>
            <p:ph idx="1" type="body"/>
          </p:nvPr>
        </p:nvSpPr>
        <p:spPr>
          <a:xfrm>
            <a:off x="946700" y="1614918"/>
            <a:ext cx="10515600" cy="463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Steps to write test case: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Import unittest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Create a class that inherits from the TestCase class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Add methods inside the class by adding self as the first argument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Use the self.assertEqual() method on the TestCase class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Execute the test case using unittest.main()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7140bc05a7_0_44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</a:t>
            </a:r>
            <a:endParaRPr/>
          </a:p>
        </p:txBody>
      </p:sp>
      <p:pic>
        <p:nvPicPr>
          <p:cNvPr id="176" name="Google Shape;176;g27140bc05a7_0_44"/>
          <p:cNvPicPr preferRelativeResize="0"/>
          <p:nvPr/>
        </p:nvPicPr>
        <p:blipFill rotWithShape="1">
          <a:blip r:embed="rId3">
            <a:alphaModFix/>
          </a:blip>
          <a:srcRect b="25373" l="4924" r="0" t="0"/>
          <a:stretch/>
        </p:blipFill>
        <p:spPr>
          <a:xfrm>
            <a:off x="500750" y="1286600"/>
            <a:ext cx="11498275" cy="509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140bc05a7_0_101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Cont… </a:t>
            </a:r>
            <a:endParaRPr/>
          </a:p>
        </p:txBody>
      </p:sp>
      <p:sp>
        <p:nvSpPr>
          <p:cNvPr id="182" name="Google Shape;182;g27140bc05a7_0_101"/>
          <p:cNvSpPr txBox="1"/>
          <p:nvPr>
            <p:ph idx="1" type="body"/>
          </p:nvPr>
        </p:nvSpPr>
        <p:spPr>
          <a:xfrm>
            <a:off x="838200" y="1639019"/>
            <a:ext cx="10515600" cy="62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Output: </a:t>
            </a:r>
            <a:endParaRPr/>
          </a:p>
        </p:txBody>
      </p:sp>
      <p:pic>
        <p:nvPicPr>
          <p:cNvPr id="183" name="Google Shape;183;g27140bc05a7_0_101"/>
          <p:cNvPicPr preferRelativeResize="0"/>
          <p:nvPr/>
        </p:nvPicPr>
        <p:blipFill rotWithShape="1">
          <a:blip r:embed="rId3">
            <a:alphaModFix/>
          </a:blip>
          <a:srcRect b="0" l="0" r="44702" t="82206"/>
          <a:stretch/>
        </p:blipFill>
        <p:spPr>
          <a:xfrm>
            <a:off x="1552500" y="2510575"/>
            <a:ext cx="10116400" cy="183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g27140bc05a7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7350" y="1044775"/>
            <a:ext cx="4637300" cy="47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6f45e95161_0_128"/>
          <p:cNvSpPr txBox="1"/>
          <p:nvPr>
            <p:ph type="title"/>
          </p:nvPr>
        </p:nvSpPr>
        <p:spPr>
          <a:xfrm>
            <a:off x="418950" y="880516"/>
            <a:ext cx="113538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2800"/>
              <a:buFont typeface="Arial"/>
              <a:buNone/>
            </a:pPr>
            <a:r>
              <a:rPr lang="en-GB" sz="3600"/>
              <a:t>Reference</a:t>
            </a:r>
            <a:endParaRPr sz="3600"/>
          </a:p>
        </p:txBody>
      </p:sp>
      <p:sp>
        <p:nvSpPr>
          <p:cNvPr id="194" name="Google Shape;194;g26f45e95161_0_128"/>
          <p:cNvSpPr txBox="1"/>
          <p:nvPr>
            <p:ph idx="1" type="body"/>
          </p:nvPr>
        </p:nvSpPr>
        <p:spPr>
          <a:xfrm>
            <a:off x="163050" y="1615525"/>
            <a:ext cx="11609700" cy="4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10000"/>
          </a:bodyPr>
          <a:lstStyle/>
          <a:p>
            <a:pPr indent="-719999" lvl="0" marL="108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Automate the boring stuff with python (no date) Automate the Boring Stuff with Python book cover thumbnail. Retrieved from: https://automatetheboringstuff.com/2e/chapter11/. </a:t>
            </a:r>
            <a:endParaRPr/>
          </a:p>
          <a:p>
            <a:pPr indent="-719999" lvl="0" marL="108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-719999" lvl="0" marL="108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8. errors and exceptions (no date) Python documentation. Retrieved from: https://docs.python.org/3/tutorial/errors.html. </a:t>
            </a:r>
            <a:endParaRPr/>
          </a:p>
          <a:p>
            <a:pPr indent="-719999" lvl="0" marL="108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-719999" lvl="0" marL="108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GeeksforGeeks (2023) Python exception handling, GeeksforGeeks. Retrieved from: https://www.geeksforgeeks.org/python-exception-handling/. </a:t>
            </a:r>
            <a:endParaRPr/>
          </a:p>
          <a:p>
            <a:pPr indent="-719999" lvl="0" marL="108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-719999" lvl="0" marL="108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Admin (2023) Differences between testing and debugging, BYJUS. Retrieved from: https://byjus.com/gate/difference-between-testing-and-debugging/#:~:text=Testing%20is%20the%20process%20using,differences%20between%20testing%20and%20debugging.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27166928487_0_5" title="Lisk The End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1163" y="728700"/>
            <a:ext cx="7829676" cy="562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type="title"/>
          </p:nvPr>
        </p:nvSpPr>
        <p:spPr>
          <a:xfrm>
            <a:off x="418950" y="880516"/>
            <a:ext cx="113538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2800"/>
              <a:buFont typeface="Arial"/>
              <a:buNone/>
            </a:pPr>
            <a:r>
              <a:rPr lang="en-GB" sz="3600"/>
              <a:t>Outline</a:t>
            </a:r>
            <a:endParaRPr sz="3600"/>
          </a:p>
        </p:txBody>
      </p:sp>
      <p:sp>
        <p:nvSpPr>
          <p:cNvPr id="97" name="Google Shape;97;p2"/>
          <p:cNvSpPr txBox="1"/>
          <p:nvPr>
            <p:ph idx="1" type="body"/>
          </p:nvPr>
        </p:nvSpPr>
        <p:spPr>
          <a:xfrm>
            <a:off x="331150" y="1615525"/>
            <a:ext cx="6686700" cy="4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Exceptions and Exception handling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Language Standard Library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Assertion</a:t>
            </a:r>
            <a:endParaRPr/>
          </a:p>
        </p:txBody>
      </p:sp>
      <p:pic>
        <p:nvPicPr>
          <p:cNvPr id="98" name="Google Shape;98;p2" title="Pointing Family Feud Canada GIF"/>
          <p:cNvPicPr preferRelativeResize="0"/>
          <p:nvPr/>
        </p:nvPicPr>
        <p:blipFill rotWithShape="1">
          <a:blip r:embed="rId3">
            <a:alphaModFix/>
          </a:blip>
          <a:srcRect b="0" l="0" r="-1657" t="8717"/>
          <a:stretch/>
        </p:blipFill>
        <p:spPr>
          <a:xfrm>
            <a:off x="7309000" y="1355025"/>
            <a:ext cx="4544073" cy="41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g26f43d70859_1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6600" y="775987"/>
            <a:ext cx="4478800" cy="530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7140bc05a7_0_3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Debugging</a:t>
            </a:r>
            <a:endParaRPr/>
          </a:p>
        </p:txBody>
      </p:sp>
      <p:pic>
        <p:nvPicPr>
          <p:cNvPr id="109" name="Google Shape;109;g27140bc05a7_0_3" title="Debugging Programming GIF"/>
          <p:cNvPicPr preferRelativeResize="0"/>
          <p:nvPr/>
        </p:nvPicPr>
        <p:blipFill rotWithShape="1">
          <a:blip r:embed="rId3">
            <a:alphaModFix/>
          </a:blip>
          <a:srcRect b="0" l="5213" r="0" t="0"/>
          <a:stretch/>
        </p:blipFill>
        <p:spPr>
          <a:xfrm>
            <a:off x="6584150" y="2280125"/>
            <a:ext cx="5607850" cy="303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27140bc05a7_0_3"/>
          <p:cNvSpPr/>
          <p:nvPr/>
        </p:nvSpPr>
        <p:spPr>
          <a:xfrm>
            <a:off x="337450" y="2569025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Identification of Error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11" name="Google Shape;111;g27140bc05a7_0_3"/>
          <p:cNvSpPr/>
          <p:nvPr/>
        </p:nvSpPr>
        <p:spPr>
          <a:xfrm>
            <a:off x="4506675" y="2569025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Fixing the bug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12" name="Google Shape;112;g27140bc05a7_0_3"/>
          <p:cNvSpPr/>
          <p:nvPr/>
        </p:nvSpPr>
        <p:spPr>
          <a:xfrm>
            <a:off x="2525450" y="3886175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Analyzing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140bc05a7_0_50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Syntax Errors and Exceptions</a:t>
            </a:r>
            <a:endParaRPr/>
          </a:p>
        </p:txBody>
      </p:sp>
      <p:pic>
        <p:nvPicPr>
          <p:cNvPr id="118" name="Google Shape;118;g27140bc05a7_0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740850"/>
            <a:ext cx="5508175" cy="88525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19" name="Google Shape;119;g27140bc05a7_0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00" y="3143275"/>
            <a:ext cx="7511150" cy="1754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7140bc05a7_0_19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common built-in exceptions</a:t>
            </a:r>
            <a:endParaRPr/>
          </a:p>
        </p:txBody>
      </p:sp>
      <p:sp>
        <p:nvSpPr>
          <p:cNvPr id="125" name="Google Shape;125;g27140bc05a7_0_19"/>
          <p:cNvSpPr/>
          <p:nvPr/>
        </p:nvSpPr>
        <p:spPr>
          <a:xfrm>
            <a:off x="1006900" y="2830225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SyntaxError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26" name="Google Shape;126;g27140bc05a7_0_19"/>
          <p:cNvSpPr/>
          <p:nvPr/>
        </p:nvSpPr>
        <p:spPr>
          <a:xfrm>
            <a:off x="3423525" y="1741525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TypeError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27" name="Google Shape;127;g27140bc05a7_0_19"/>
          <p:cNvSpPr/>
          <p:nvPr/>
        </p:nvSpPr>
        <p:spPr>
          <a:xfrm>
            <a:off x="3423525" y="4604650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Import</a:t>
            </a:r>
            <a:r>
              <a:rPr b="1" lang="en-GB">
                <a:solidFill>
                  <a:schemeClr val="lt1"/>
                </a:solidFill>
              </a:rPr>
              <a:t>Error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28" name="Google Shape;128;g27140bc05a7_0_19"/>
          <p:cNvSpPr/>
          <p:nvPr/>
        </p:nvSpPr>
        <p:spPr>
          <a:xfrm>
            <a:off x="6808975" y="4604650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ZeroDIvision</a:t>
            </a:r>
            <a:r>
              <a:rPr b="1" lang="en-GB">
                <a:solidFill>
                  <a:schemeClr val="lt1"/>
                </a:solidFill>
              </a:rPr>
              <a:t>Error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29" name="Google Shape;129;g27140bc05a7_0_19"/>
          <p:cNvSpPr/>
          <p:nvPr/>
        </p:nvSpPr>
        <p:spPr>
          <a:xfrm>
            <a:off x="9323575" y="2830225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index</a:t>
            </a:r>
            <a:r>
              <a:rPr b="1" lang="en-GB">
                <a:solidFill>
                  <a:schemeClr val="lt1"/>
                </a:solidFill>
              </a:rPr>
              <a:t>Error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30" name="Google Shape;130;g27140bc05a7_0_19"/>
          <p:cNvSpPr/>
          <p:nvPr/>
        </p:nvSpPr>
        <p:spPr>
          <a:xfrm>
            <a:off x="6808975" y="1741525"/>
            <a:ext cx="1861500" cy="1088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Name</a:t>
            </a:r>
            <a:r>
              <a:rPr b="1" lang="en-GB">
                <a:solidFill>
                  <a:schemeClr val="lt1"/>
                </a:solidFill>
              </a:rPr>
              <a:t>Error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7140bc05a7_0_9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Exception Handling</a:t>
            </a:r>
            <a:endParaRPr/>
          </a:p>
        </p:txBody>
      </p:sp>
      <p:pic>
        <p:nvPicPr>
          <p:cNvPr id="136" name="Google Shape;136;g27140bc05a7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719950"/>
            <a:ext cx="11045999" cy="3744700"/>
          </a:xfrm>
          <a:prstGeom prst="rect">
            <a:avLst/>
          </a:prstGeom>
          <a:noFill/>
          <a:ln cap="flat" cmpd="sng" w="50800">
            <a:solidFill>
              <a:srgbClr val="1155CC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7140bc05a7_0_77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Examples</a:t>
            </a:r>
            <a:endParaRPr/>
          </a:p>
        </p:txBody>
      </p:sp>
      <p:pic>
        <p:nvPicPr>
          <p:cNvPr id="142" name="Google Shape;142;g27140bc05a7_0_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4775" y="1304550"/>
            <a:ext cx="7102900" cy="495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7140bc05a7_0_77"/>
          <p:cNvPicPr preferRelativeResize="0"/>
          <p:nvPr/>
        </p:nvPicPr>
        <p:blipFill rotWithShape="1">
          <a:blip r:embed="rId4">
            <a:alphaModFix/>
          </a:blip>
          <a:srcRect b="0" l="5009" r="6479" t="0"/>
          <a:stretch/>
        </p:blipFill>
        <p:spPr>
          <a:xfrm>
            <a:off x="97950" y="2249513"/>
            <a:ext cx="4876825" cy="2358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7140bc05a7_0_14"/>
          <p:cNvSpPr txBox="1"/>
          <p:nvPr>
            <p:ph type="title"/>
          </p:nvPr>
        </p:nvSpPr>
        <p:spPr>
          <a:xfrm>
            <a:off x="838200" y="776316"/>
            <a:ext cx="11353800" cy="735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</a:t>
            </a:r>
            <a:endParaRPr/>
          </a:p>
        </p:txBody>
      </p:sp>
      <p:pic>
        <p:nvPicPr>
          <p:cNvPr id="149" name="Google Shape;149;g27140bc05a7_0_14" title="Qa Developer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364" y="1449875"/>
            <a:ext cx="4912186" cy="461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Blu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2023-08-16T10:08:02Z</dcterms:created>
  <dc:creator>Tashi Tashi</dc:creator>
</cp:coreProperties>
</file>